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62" r:id="rId6"/>
    <p:sldId id="258" r:id="rId7"/>
    <p:sldId id="259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F76F99-83F2-4F05-BF3A-6231A60FBFBE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1174E64-E67A-4C0A-951E-3B7050A96D38}">
      <dgm:prSet/>
      <dgm:spPr/>
      <dgm:t>
        <a:bodyPr/>
        <a:lstStyle/>
        <a:p>
          <a:r>
            <a:rPr lang="en-US" b="1" u="sng"/>
            <a:t>Please select ONE of the following electives:</a:t>
          </a:r>
          <a:endParaRPr lang="en-US"/>
        </a:p>
      </dgm:t>
    </dgm:pt>
    <dgm:pt modelId="{9EE0C3C1-FE6A-480E-96BD-A307681A9CD8}" type="parTrans" cxnId="{298704A5-A98D-4FAE-BDAF-526564E33701}">
      <dgm:prSet/>
      <dgm:spPr/>
      <dgm:t>
        <a:bodyPr/>
        <a:lstStyle/>
        <a:p>
          <a:endParaRPr lang="en-US"/>
        </a:p>
      </dgm:t>
    </dgm:pt>
    <dgm:pt modelId="{EAF53FA4-7EBF-429A-8F49-8BE33F853B60}" type="sibTrans" cxnId="{298704A5-A98D-4FAE-BDAF-526564E33701}">
      <dgm:prSet/>
      <dgm:spPr/>
      <dgm:t>
        <a:bodyPr/>
        <a:lstStyle/>
        <a:p>
          <a:endParaRPr lang="en-US"/>
        </a:p>
      </dgm:t>
    </dgm:pt>
    <dgm:pt modelId="{A45EF27E-6BB4-462A-B7D9-886177288CA5}">
      <dgm:prSet/>
      <dgm:spPr/>
      <dgm:t>
        <a:bodyPr/>
        <a:lstStyle/>
        <a:p>
          <a:r>
            <a:rPr lang="en-US"/>
            <a:t>____________ Band:   Instrument Played __________________</a:t>
          </a:r>
        </a:p>
      </dgm:t>
    </dgm:pt>
    <dgm:pt modelId="{7C868241-8644-4EF0-9F42-FFF26E16B496}" type="parTrans" cxnId="{5ED36487-4984-4890-A8AE-AFDF0B6BCCFB}">
      <dgm:prSet/>
      <dgm:spPr/>
      <dgm:t>
        <a:bodyPr/>
        <a:lstStyle/>
        <a:p>
          <a:endParaRPr lang="en-US"/>
        </a:p>
      </dgm:t>
    </dgm:pt>
    <dgm:pt modelId="{B535121D-A018-42F7-9819-327C59744A0D}" type="sibTrans" cxnId="{5ED36487-4984-4890-A8AE-AFDF0B6BCCFB}">
      <dgm:prSet/>
      <dgm:spPr/>
      <dgm:t>
        <a:bodyPr/>
        <a:lstStyle/>
        <a:p>
          <a:endParaRPr lang="en-US"/>
        </a:p>
      </dgm:t>
    </dgm:pt>
    <dgm:pt modelId="{F87F641A-A7F7-4C32-A6D5-005C740E65D6}">
      <dgm:prSet/>
      <dgm:spPr/>
      <dgm:t>
        <a:bodyPr/>
        <a:lstStyle/>
        <a:p>
          <a:r>
            <a:rPr lang="en-US"/>
            <a:t>____________ Physical Education (PE)</a:t>
          </a:r>
        </a:p>
      </dgm:t>
    </dgm:pt>
    <dgm:pt modelId="{F13C58E2-F2DD-4599-BAF7-67819387ECAE}" type="parTrans" cxnId="{E1A92A00-F1CF-43BE-89D6-29CBA41434FE}">
      <dgm:prSet/>
      <dgm:spPr/>
      <dgm:t>
        <a:bodyPr/>
        <a:lstStyle/>
        <a:p>
          <a:endParaRPr lang="en-US"/>
        </a:p>
      </dgm:t>
    </dgm:pt>
    <dgm:pt modelId="{0EF69033-C3D9-4A2F-B9B0-76126C509E53}" type="sibTrans" cxnId="{E1A92A00-F1CF-43BE-89D6-29CBA41434FE}">
      <dgm:prSet/>
      <dgm:spPr/>
      <dgm:t>
        <a:bodyPr/>
        <a:lstStyle/>
        <a:p>
          <a:endParaRPr lang="en-US"/>
        </a:p>
      </dgm:t>
    </dgm:pt>
    <dgm:pt modelId="{3B22F20E-ABA1-44EE-B017-02CB4B3C72D6}">
      <dgm:prSet/>
      <dgm:spPr/>
      <dgm:t>
        <a:bodyPr/>
        <a:lstStyle/>
        <a:p>
          <a:r>
            <a:rPr lang="en-US" b="1" i="1"/>
            <a:t>Students are to select either Band or PE for 7</a:t>
          </a:r>
          <a:r>
            <a:rPr lang="en-US" b="1" i="1" baseline="30000"/>
            <a:t>th</a:t>
          </a:r>
          <a:r>
            <a:rPr lang="en-US" b="1" i="1"/>
            <a:t> grade. </a:t>
          </a:r>
        </a:p>
      </dgm:t>
    </dgm:pt>
    <dgm:pt modelId="{15D9A24B-C837-4ACC-8C00-0BB82FAB112C}" type="parTrans" cxnId="{3A3D10A9-C29D-42EE-8FD6-A35DFE6C1533}">
      <dgm:prSet/>
      <dgm:spPr/>
      <dgm:t>
        <a:bodyPr/>
        <a:lstStyle/>
        <a:p>
          <a:endParaRPr lang="en-US"/>
        </a:p>
      </dgm:t>
    </dgm:pt>
    <dgm:pt modelId="{9F2568BD-7CB2-4A20-83F2-F0BCFCBC7FAB}" type="sibTrans" cxnId="{3A3D10A9-C29D-42EE-8FD6-A35DFE6C1533}">
      <dgm:prSet/>
      <dgm:spPr/>
      <dgm:t>
        <a:bodyPr/>
        <a:lstStyle/>
        <a:p>
          <a:endParaRPr lang="en-US"/>
        </a:p>
      </dgm:t>
    </dgm:pt>
    <dgm:pt modelId="{22454D74-44CD-404B-B8B8-5FEAB50CE6C6}">
      <dgm:prSet/>
      <dgm:spPr/>
      <dgm:t>
        <a:bodyPr/>
        <a:lstStyle/>
        <a:p>
          <a:r>
            <a:rPr lang="en-US"/>
            <a:t>1. Student are NOT allowed to take both</a:t>
          </a:r>
        </a:p>
      </dgm:t>
    </dgm:pt>
    <dgm:pt modelId="{D534773C-135F-4FB1-96BF-0F691E2F7179}" type="parTrans" cxnId="{81252BA0-032D-46EB-AED4-43719F0F4DDB}">
      <dgm:prSet/>
      <dgm:spPr/>
      <dgm:t>
        <a:bodyPr/>
        <a:lstStyle/>
        <a:p>
          <a:endParaRPr lang="en-US"/>
        </a:p>
      </dgm:t>
    </dgm:pt>
    <dgm:pt modelId="{F235E0E8-7E42-472D-8A8D-3D908F97F676}" type="sibTrans" cxnId="{81252BA0-032D-46EB-AED4-43719F0F4DDB}">
      <dgm:prSet/>
      <dgm:spPr/>
      <dgm:t>
        <a:bodyPr/>
        <a:lstStyle/>
        <a:p>
          <a:endParaRPr lang="en-US"/>
        </a:p>
      </dgm:t>
    </dgm:pt>
    <dgm:pt modelId="{5F6CA823-C4F6-45C9-A4D3-3BB60F5CB3B8}">
      <dgm:prSet/>
      <dgm:spPr/>
      <dgm:t>
        <a:bodyPr/>
        <a:lstStyle/>
        <a:p>
          <a:r>
            <a:rPr lang="en-US"/>
            <a:t>2. When selecting Band, student must include the instrument played</a:t>
          </a:r>
        </a:p>
      </dgm:t>
    </dgm:pt>
    <dgm:pt modelId="{7E7ADBDD-2E59-48C8-9E04-893679C79966}" type="parTrans" cxnId="{94A70E13-707E-49B0-A7E5-7C4D2EA3A7F8}">
      <dgm:prSet/>
      <dgm:spPr/>
      <dgm:t>
        <a:bodyPr/>
        <a:lstStyle/>
        <a:p>
          <a:endParaRPr lang="en-US"/>
        </a:p>
      </dgm:t>
    </dgm:pt>
    <dgm:pt modelId="{854AB462-FBAC-477B-BC42-B24B89E8CB9F}" type="sibTrans" cxnId="{94A70E13-707E-49B0-A7E5-7C4D2EA3A7F8}">
      <dgm:prSet/>
      <dgm:spPr/>
      <dgm:t>
        <a:bodyPr/>
        <a:lstStyle/>
        <a:p>
          <a:endParaRPr lang="en-US"/>
        </a:p>
      </dgm:t>
    </dgm:pt>
    <dgm:pt modelId="{06398FEA-79CE-454F-8E89-6385DA3E43FF}">
      <dgm:prSet/>
      <dgm:spPr/>
      <dgm:t>
        <a:bodyPr/>
        <a:lstStyle/>
        <a:p>
          <a:r>
            <a:rPr lang="en-US"/>
            <a:t>a. Band classes are divided into specific areas:  Woods, Winds, and Brass</a:t>
          </a:r>
        </a:p>
      </dgm:t>
    </dgm:pt>
    <dgm:pt modelId="{2AD0F890-0A99-42A1-88F1-A48CBBBD0498}" type="parTrans" cxnId="{BA3443F3-5E2D-426D-B8A5-69D732F69B11}">
      <dgm:prSet/>
      <dgm:spPr/>
      <dgm:t>
        <a:bodyPr/>
        <a:lstStyle/>
        <a:p>
          <a:endParaRPr lang="en-US"/>
        </a:p>
      </dgm:t>
    </dgm:pt>
    <dgm:pt modelId="{EBE66FCD-1CFF-4B02-A078-9ACA68B58BC2}" type="sibTrans" cxnId="{BA3443F3-5E2D-426D-B8A5-69D732F69B11}">
      <dgm:prSet/>
      <dgm:spPr/>
      <dgm:t>
        <a:bodyPr/>
        <a:lstStyle/>
        <a:p>
          <a:endParaRPr lang="en-US"/>
        </a:p>
      </dgm:t>
    </dgm:pt>
    <dgm:pt modelId="{927EE010-DAA5-4667-93FB-77308D4C33D7}">
      <dgm:prSet/>
      <dgm:spPr/>
      <dgm:t>
        <a:bodyPr/>
        <a:lstStyle/>
        <a:p>
          <a:r>
            <a:rPr lang="en-US"/>
            <a:t>B. If you are a beginner, please write that as well</a:t>
          </a:r>
        </a:p>
      </dgm:t>
    </dgm:pt>
    <dgm:pt modelId="{01848A51-C566-4587-A1CA-2D353F179797}" type="parTrans" cxnId="{2B88DC69-8277-48B1-A6CF-A62066237353}">
      <dgm:prSet/>
      <dgm:spPr/>
    </dgm:pt>
    <dgm:pt modelId="{D811D12D-9D4A-40AD-A965-37300CFA2090}" type="sibTrans" cxnId="{2B88DC69-8277-48B1-A6CF-A62066237353}">
      <dgm:prSet/>
      <dgm:spPr/>
    </dgm:pt>
    <dgm:pt modelId="{4B35C911-D26D-4883-9B8B-997CE3D330F9}">
      <dgm:prSet/>
      <dgm:spPr/>
      <dgm:t>
        <a:bodyPr/>
        <a:lstStyle/>
        <a:p>
          <a:endParaRPr lang="en-US"/>
        </a:p>
      </dgm:t>
    </dgm:pt>
    <dgm:pt modelId="{B0195F64-49B1-4F04-A8E1-2EE948F700B3}" type="parTrans" cxnId="{CF15723D-2A42-4940-A508-86D59B0D861B}">
      <dgm:prSet/>
      <dgm:spPr/>
    </dgm:pt>
    <dgm:pt modelId="{3F994F94-3121-433B-9D80-31CDAF14FAC4}" type="sibTrans" cxnId="{CF15723D-2A42-4940-A508-86D59B0D861B}">
      <dgm:prSet/>
      <dgm:spPr/>
    </dgm:pt>
    <dgm:pt modelId="{9557D65F-550D-46DA-9494-C20E2F7EB8C9}" type="pres">
      <dgm:prSet presAssocID="{CFF76F99-83F2-4F05-BF3A-6231A60FBFBE}" presName="Name0" presStyleCnt="0">
        <dgm:presLayoutVars>
          <dgm:dir/>
          <dgm:animLvl val="lvl"/>
          <dgm:resizeHandles val="exact"/>
        </dgm:presLayoutVars>
      </dgm:prSet>
      <dgm:spPr/>
    </dgm:pt>
    <dgm:pt modelId="{8C0833C1-0D35-42CB-8791-4880709BA1C3}" type="pres">
      <dgm:prSet presAssocID="{C1174E64-E67A-4C0A-951E-3B7050A96D38}" presName="composite" presStyleCnt="0"/>
      <dgm:spPr/>
    </dgm:pt>
    <dgm:pt modelId="{5D73B49A-A71F-46F6-9284-E24175E59A5A}" type="pres">
      <dgm:prSet presAssocID="{C1174E64-E67A-4C0A-951E-3B7050A96D38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7079C0F3-D7DA-4F91-AD9A-D06880ADC458}" type="pres">
      <dgm:prSet presAssocID="{C1174E64-E67A-4C0A-951E-3B7050A96D38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E1A92A00-F1CF-43BE-89D6-29CBA41434FE}" srcId="{C1174E64-E67A-4C0A-951E-3B7050A96D38}" destId="{F87F641A-A7F7-4C32-A6D5-005C740E65D6}" srcOrd="1" destOrd="0" parTransId="{F13C58E2-F2DD-4599-BAF7-67819387ECAE}" sibTransId="{0EF69033-C3D9-4A2F-B9B0-76126C509E53}"/>
    <dgm:cxn modelId="{94A70E13-707E-49B0-A7E5-7C4D2EA3A7F8}" srcId="{3B22F20E-ABA1-44EE-B017-02CB4B3C72D6}" destId="{5F6CA823-C4F6-45C9-A4D3-3BB60F5CB3B8}" srcOrd="1" destOrd="0" parTransId="{7E7ADBDD-2E59-48C8-9E04-893679C79966}" sibTransId="{854AB462-FBAC-477B-BC42-B24B89E8CB9F}"/>
    <dgm:cxn modelId="{40533827-597E-4850-9345-A36820977D9D}" type="presOf" srcId="{C1174E64-E67A-4C0A-951E-3B7050A96D38}" destId="{5D73B49A-A71F-46F6-9284-E24175E59A5A}" srcOrd="0" destOrd="0" presId="urn:microsoft.com/office/officeart/2005/8/layout/hList1"/>
    <dgm:cxn modelId="{6F144B34-3AA5-4163-B97B-DCB00DE8263F}" type="presOf" srcId="{5F6CA823-C4F6-45C9-A4D3-3BB60F5CB3B8}" destId="{7079C0F3-D7DA-4F91-AD9A-D06880ADC458}" srcOrd="0" destOrd="5" presId="urn:microsoft.com/office/officeart/2005/8/layout/hList1"/>
    <dgm:cxn modelId="{CF15723D-2A42-4940-A508-86D59B0D861B}" srcId="{C1174E64-E67A-4C0A-951E-3B7050A96D38}" destId="{4B35C911-D26D-4883-9B8B-997CE3D330F9}" srcOrd="2" destOrd="0" parTransId="{B0195F64-49B1-4F04-A8E1-2EE948F700B3}" sibTransId="{3F994F94-3121-433B-9D80-31CDAF14FAC4}"/>
    <dgm:cxn modelId="{E6C1B53F-9187-45F3-B9B8-53166146B021}" type="presOf" srcId="{CFF76F99-83F2-4F05-BF3A-6231A60FBFBE}" destId="{9557D65F-550D-46DA-9494-C20E2F7EB8C9}" srcOrd="0" destOrd="0" presId="urn:microsoft.com/office/officeart/2005/8/layout/hList1"/>
    <dgm:cxn modelId="{2B88DC69-8277-48B1-A6CF-A62066237353}" srcId="{5F6CA823-C4F6-45C9-A4D3-3BB60F5CB3B8}" destId="{927EE010-DAA5-4667-93FB-77308D4C33D7}" srcOrd="1" destOrd="0" parTransId="{01848A51-C566-4587-A1CA-2D353F179797}" sibTransId="{D811D12D-9D4A-40AD-A965-37300CFA2090}"/>
    <dgm:cxn modelId="{A1B0B17A-1014-4666-B23A-1D52CD805488}" type="presOf" srcId="{06398FEA-79CE-454F-8E89-6385DA3E43FF}" destId="{7079C0F3-D7DA-4F91-AD9A-D06880ADC458}" srcOrd="0" destOrd="6" presId="urn:microsoft.com/office/officeart/2005/8/layout/hList1"/>
    <dgm:cxn modelId="{B3BEF97D-7A96-4D40-BAB8-A94914AC2D0C}" type="presOf" srcId="{A45EF27E-6BB4-462A-B7D9-886177288CA5}" destId="{7079C0F3-D7DA-4F91-AD9A-D06880ADC458}" srcOrd="0" destOrd="0" presId="urn:microsoft.com/office/officeart/2005/8/layout/hList1"/>
    <dgm:cxn modelId="{5ED36487-4984-4890-A8AE-AFDF0B6BCCFB}" srcId="{C1174E64-E67A-4C0A-951E-3B7050A96D38}" destId="{A45EF27E-6BB4-462A-B7D9-886177288CA5}" srcOrd="0" destOrd="0" parTransId="{7C868241-8644-4EF0-9F42-FFF26E16B496}" sibTransId="{B535121D-A018-42F7-9819-327C59744A0D}"/>
    <dgm:cxn modelId="{81252BA0-032D-46EB-AED4-43719F0F4DDB}" srcId="{3B22F20E-ABA1-44EE-B017-02CB4B3C72D6}" destId="{22454D74-44CD-404B-B8B8-5FEAB50CE6C6}" srcOrd="0" destOrd="0" parTransId="{D534773C-135F-4FB1-96BF-0F691E2F7179}" sibTransId="{F235E0E8-7E42-472D-8A8D-3D908F97F676}"/>
    <dgm:cxn modelId="{298704A5-A98D-4FAE-BDAF-526564E33701}" srcId="{CFF76F99-83F2-4F05-BF3A-6231A60FBFBE}" destId="{C1174E64-E67A-4C0A-951E-3B7050A96D38}" srcOrd="0" destOrd="0" parTransId="{9EE0C3C1-FE6A-480E-96BD-A307681A9CD8}" sibTransId="{EAF53FA4-7EBF-429A-8F49-8BE33F853B60}"/>
    <dgm:cxn modelId="{3A3D10A9-C29D-42EE-8FD6-A35DFE6C1533}" srcId="{C1174E64-E67A-4C0A-951E-3B7050A96D38}" destId="{3B22F20E-ABA1-44EE-B017-02CB4B3C72D6}" srcOrd="3" destOrd="0" parTransId="{15D9A24B-C837-4ACC-8C00-0BB82FAB112C}" sibTransId="{9F2568BD-7CB2-4A20-83F2-F0BCFCBC7FAB}"/>
    <dgm:cxn modelId="{68AECBB2-6F13-4CE1-BDE4-181BCF4D5150}" type="presOf" srcId="{22454D74-44CD-404B-B8B8-5FEAB50CE6C6}" destId="{7079C0F3-D7DA-4F91-AD9A-D06880ADC458}" srcOrd="0" destOrd="4" presId="urn:microsoft.com/office/officeart/2005/8/layout/hList1"/>
    <dgm:cxn modelId="{8D5B76BC-E034-459A-93CF-8C62E36E7A24}" type="presOf" srcId="{3B22F20E-ABA1-44EE-B017-02CB4B3C72D6}" destId="{7079C0F3-D7DA-4F91-AD9A-D06880ADC458}" srcOrd="0" destOrd="3" presId="urn:microsoft.com/office/officeart/2005/8/layout/hList1"/>
    <dgm:cxn modelId="{285988D0-2926-43DE-B1C9-8709577D66D6}" type="presOf" srcId="{F87F641A-A7F7-4C32-A6D5-005C740E65D6}" destId="{7079C0F3-D7DA-4F91-AD9A-D06880ADC458}" srcOrd="0" destOrd="1" presId="urn:microsoft.com/office/officeart/2005/8/layout/hList1"/>
    <dgm:cxn modelId="{D4840CD5-9588-48B5-949A-37F66DB26BB2}" type="presOf" srcId="{4B35C911-D26D-4883-9B8B-997CE3D330F9}" destId="{7079C0F3-D7DA-4F91-AD9A-D06880ADC458}" srcOrd="0" destOrd="2" presId="urn:microsoft.com/office/officeart/2005/8/layout/hList1"/>
    <dgm:cxn modelId="{BA3443F3-5E2D-426D-B8A5-69D732F69B11}" srcId="{5F6CA823-C4F6-45C9-A4D3-3BB60F5CB3B8}" destId="{06398FEA-79CE-454F-8E89-6385DA3E43FF}" srcOrd="0" destOrd="0" parTransId="{2AD0F890-0A99-42A1-88F1-A48CBBBD0498}" sibTransId="{EBE66FCD-1CFF-4B02-A078-9ACA68B58BC2}"/>
    <dgm:cxn modelId="{BD480CFE-1DD9-49A5-8058-738EC03F5B52}" type="presOf" srcId="{927EE010-DAA5-4667-93FB-77308D4C33D7}" destId="{7079C0F3-D7DA-4F91-AD9A-D06880ADC458}" srcOrd="0" destOrd="7" presId="urn:microsoft.com/office/officeart/2005/8/layout/hList1"/>
    <dgm:cxn modelId="{D1897DBF-3780-41F9-8DE7-FAF1227ABC45}" type="presParOf" srcId="{9557D65F-550D-46DA-9494-C20E2F7EB8C9}" destId="{8C0833C1-0D35-42CB-8791-4880709BA1C3}" srcOrd="0" destOrd="0" presId="urn:microsoft.com/office/officeart/2005/8/layout/hList1"/>
    <dgm:cxn modelId="{EEBB686E-9A47-40E4-AFFA-1E111BA86EEA}" type="presParOf" srcId="{8C0833C1-0D35-42CB-8791-4880709BA1C3}" destId="{5D73B49A-A71F-46F6-9284-E24175E59A5A}" srcOrd="0" destOrd="0" presId="urn:microsoft.com/office/officeart/2005/8/layout/hList1"/>
    <dgm:cxn modelId="{97585F81-7119-422C-BA64-E93BE587300B}" type="presParOf" srcId="{8C0833C1-0D35-42CB-8791-4880709BA1C3}" destId="{7079C0F3-D7DA-4F91-AD9A-D06880ADC45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73B49A-A71F-46F6-9284-E24175E59A5A}">
      <dsp:nvSpPr>
        <dsp:cNvPr id="0" name=""/>
        <dsp:cNvSpPr/>
      </dsp:nvSpPr>
      <dsp:spPr>
        <a:xfrm>
          <a:off x="0" y="31419"/>
          <a:ext cx="10515600" cy="720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01600" rIns="177800" bIns="1016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b="1" u="sng" kern="1200"/>
            <a:t>Please select ONE of the following electives:</a:t>
          </a:r>
          <a:endParaRPr lang="en-US" sz="2500" kern="1200"/>
        </a:p>
      </dsp:txBody>
      <dsp:txXfrm>
        <a:off x="0" y="31419"/>
        <a:ext cx="10515600" cy="720000"/>
      </dsp:txXfrm>
    </dsp:sp>
    <dsp:sp modelId="{7079C0F3-D7DA-4F91-AD9A-D06880ADC458}">
      <dsp:nvSpPr>
        <dsp:cNvPr id="0" name=""/>
        <dsp:cNvSpPr/>
      </dsp:nvSpPr>
      <dsp:spPr>
        <a:xfrm>
          <a:off x="0" y="751419"/>
          <a:ext cx="10515600" cy="35685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77800" bIns="200025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____________ Band:   Instrument Played __________________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____________ Physical Education (PE)</a:t>
          </a:r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500" kern="1200"/>
        </a:p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b="1" i="1" kern="1200"/>
            <a:t>Students are to select either Band or PE for 7</a:t>
          </a:r>
          <a:r>
            <a:rPr lang="en-US" sz="2500" b="1" i="1" kern="1200" baseline="30000"/>
            <a:t>th</a:t>
          </a:r>
          <a:r>
            <a:rPr lang="en-US" sz="2500" b="1" i="1" kern="1200"/>
            <a:t> grade. </a:t>
          </a:r>
        </a:p>
        <a:p>
          <a:pPr marL="457200" lvl="2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1. Student are NOT allowed to take both</a:t>
          </a:r>
        </a:p>
        <a:p>
          <a:pPr marL="457200" lvl="2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2. When selecting Band, student must include the instrument played</a:t>
          </a:r>
        </a:p>
        <a:p>
          <a:pPr marL="685800" lvl="3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a. Band classes are divided into specific areas:  Woods, Winds, and Brass</a:t>
          </a:r>
        </a:p>
        <a:p>
          <a:pPr marL="685800" lvl="3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500" kern="1200"/>
            <a:t>B. If you are a beginner, please write that as well</a:t>
          </a:r>
        </a:p>
      </dsp:txBody>
      <dsp:txXfrm>
        <a:off x="0" y="751419"/>
        <a:ext cx="10515600" cy="3568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A2CCC-542C-4E28-8948-739E01752C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A480F1-587B-468B-8DD9-E06892DCCE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42709-40C1-4681-9E06-AC37E5CD6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640-DFBC-4178-8D5B-424EF831D49E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12B60-05F2-46B5-9020-D096AD9B4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9AB1E-B51E-4235-BB13-BE3D7D0C9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64A-820B-4CA8-9715-7E10DAFCF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415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A5CA-D77B-4949-A165-ABADADFD8E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D29EEB-81A9-4783-A872-21F3B931A4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FBFC08-A460-47DC-A3CB-8816D5126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640-DFBC-4178-8D5B-424EF831D49E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7FD85A-C256-45C3-BCF5-454129D12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CCCE5-D64D-44AD-87A3-62046BECB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64A-820B-4CA8-9715-7E10DAFCF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506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85AC05-3B6E-4C3D-8246-466B07EECC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2B1878-66B5-4360-9265-B19657A0F6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DCFE2-B3FA-4599-B45A-3708B823E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640-DFBC-4178-8D5B-424EF831D49E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0EB7D1-535F-4EA3-9AA8-84505599B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A0E71-CCFD-4280-8BBD-E00EED1DE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64A-820B-4CA8-9715-7E10DAFCF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03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27534-ABE0-4F6E-925E-343E2B029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E14724-9E65-4B25-9810-E619571F0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0457A2-6B5E-4784-A340-F8696ECD1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640-DFBC-4178-8D5B-424EF831D49E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2C9EF-0CF6-453C-BEEC-431359003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11C17-BDF8-4A68-941A-FFE515EE1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64A-820B-4CA8-9715-7E10DAFCF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17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E0CEC-1F4B-4F72-B824-EF60FF664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E74E6A-A3CB-4BA3-ABA9-6134BC1AC1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3FF8D4-731B-4A6B-B857-0D6ED207E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640-DFBC-4178-8D5B-424EF831D49E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769EC-242D-478A-818C-D3FAB6987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751FCC-7289-401F-8F6B-FD0B14063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64A-820B-4CA8-9715-7E10DAFCF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28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4C5B2-8048-4BD0-AA9C-8EA52D787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7E868A-78AA-41CA-92DF-8D3B394055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7BF489-8626-4284-A331-0B982C245B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2F9E27-67A4-4AFC-A14A-9D2F0145E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640-DFBC-4178-8D5B-424EF831D49E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5B4CB8-523A-4278-91D3-0500D4C4C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A0FD3B-1D57-44C8-B0D6-A0F8DF190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64A-820B-4CA8-9715-7E10DAFCF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647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6B923-143D-4D65-99D4-75604B122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B7781E-90F3-469E-8498-36C7541004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E6B69C-702D-4A86-9127-4C00BDE5F3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BB6888-A775-4AE4-A05B-3F45AEBBCA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33F158-E35A-4E7D-8D83-3687341BAE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EF7BCD-628C-4F27-BC7E-49564A6B5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640-DFBC-4178-8D5B-424EF831D49E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A14C12-0C47-478D-975F-1229B6E87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C0A9CF-A9F6-4327-B989-2E43D3A8B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64A-820B-4CA8-9715-7E10DAFCF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00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A7863-07A2-495F-8706-F29EF07E5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CDF0A9-625D-4D03-8986-35DEE6674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640-DFBC-4178-8D5B-424EF831D49E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E2D69D-4F3D-43B7-9914-D510B1A4D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7299BA-B6B4-46C8-A2EE-3C0D69027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64A-820B-4CA8-9715-7E10DAFCF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38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0EA0ED-6196-4569-9737-0F01AE78F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640-DFBC-4178-8D5B-424EF831D49E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BD2AA4-9AC7-4A6C-BA1C-8B766250E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64D910-2101-400C-8E0B-582396190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64A-820B-4CA8-9715-7E10DAFCF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88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D384E-E5C2-4228-80A9-537942050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42301A-050D-4843-B8E9-DE53A0FDA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61AADA-898D-4FF6-AFC6-8629B28F74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320290-8AD4-49CF-B69D-9F625732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640-DFBC-4178-8D5B-424EF831D49E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D287F4-C43F-40F7-A844-2C4038590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7053A3-2A2D-4E21-AF6C-725597535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64A-820B-4CA8-9715-7E10DAFCF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6ADFB-A73D-4291-9A74-3F3F4B6E6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2A4CA3-4AF4-4B25-95B6-A2127D7E6B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754D75-64CB-4D07-A4F2-B258F4D08B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5618AB-F316-4D4C-AE4E-303C73186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8640-DFBC-4178-8D5B-424EF831D49E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347AA-EDD6-4ECE-BB8C-82DC2F57C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5858B3-546E-4021-AB4F-8F59B0507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2B64A-820B-4CA8-9715-7E10DAFCF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17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943FE9-B1BF-4C54-A706-12E761F56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9BD97F-9E99-4C59-90C0-A48ED2EE9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A046D-7FE4-4083-AFD8-741D61874B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78640-DFBC-4178-8D5B-424EF831D49E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06EAA-C4B9-4E9B-A037-78EFEEFC13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E162CB-7FEE-4913-B7D6-28E0DE4BCB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2B64A-820B-4CA8-9715-7E10DAFCF7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727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4845A0EE-C4C8-4AE1-B3C6-1261368AC0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9CF006-2A09-4EA8-A1C7-266F7DA19F30}"/>
              </a:ext>
            </a:extLst>
          </p:cNvPr>
          <p:cNvSpPr txBox="1"/>
          <p:nvPr/>
        </p:nvSpPr>
        <p:spPr>
          <a:xfrm>
            <a:off x="621629" y="640080"/>
            <a:ext cx="4225290" cy="55788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Academic Meeting</a:t>
            </a:r>
            <a:br>
              <a:rPr lang="en-US" sz="4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FOR    DMS </a:t>
            </a:r>
            <a:br>
              <a:rPr lang="en-US" sz="4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4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Current 7th Graders</a:t>
            </a:r>
            <a:endParaRPr lang="en-US" sz="44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D28C8F-5D00-4294-ABE7-7E085A905B8C}"/>
              </a:ext>
            </a:extLst>
          </p:cNvPr>
          <p:cNvSpPr txBox="1"/>
          <p:nvPr/>
        </p:nvSpPr>
        <p:spPr>
          <a:xfrm>
            <a:off x="6096000" y="639763"/>
            <a:ext cx="5459413" cy="4618038"/>
          </a:xfrm>
          <a:prstGeom prst="rect">
            <a:avLst/>
          </a:prstGeom>
          <a:noFill/>
        </p:spPr>
        <p:txBody>
          <a:bodyPr wrap="square" rtlCol="0" anchor="t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2200" b="1"/>
              <a:t>Agenda 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AutoNum type="arabicPeriod"/>
            </a:pPr>
            <a:endParaRPr lang="en-US" sz="2200"/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AutoNum type="arabicPeriod"/>
            </a:pPr>
            <a:r>
              <a:rPr lang="en-US" sz="2200"/>
              <a:t>Explanation of Required classes</a:t>
            </a:r>
          </a:p>
          <a:p>
            <a:pPr marL="800100" lvl="1" indent="-342900">
              <a:lnSpc>
                <a:spcPct val="90000"/>
              </a:lnSpc>
              <a:spcAft>
                <a:spcPts val="600"/>
              </a:spcAft>
              <a:buAutoNum type="arabicPeriod"/>
            </a:pPr>
            <a:r>
              <a:rPr lang="en-US" sz="2200"/>
              <a:t>Physical Education</a:t>
            </a:r>
          </a:p>
          <a:p>
            <a:pPr marL="800100" lvl="1" indent="-342900">
              <a:lnSpc>
                <a:spcPct val="90000"/>
              </a:lnSpc>
              <a:spcAft>
                <a:spcPts val="600"/>
              </a:spcAft>
              <a:buAutoNum type="arabicPeriod"/>
            </a:pPr>
            <a:r>
              <a:rPr lang="en-US" sz="2200"/>
              <a:t>Band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AutoNum type="arabicPeriod"/>
            </a:pPr>
            <a:r>
              <a:rPr lang="en-US" sz="2200"/>
              <a:t>Explanation of Electives for incoming 7</a:t>
            </a:r>
            <a:r>
              <a:rPr lang="en-US" sz="2200" baseline="30000"/>
              <a:t>th</a:t>
            </a:r>
            <a:r>
              <a:rPr lang="en-US" sz="2200"/>
              <a:t> Graders in 2022</a:t>
            </a:r>
          </a:p>
          <a:p>
            <a:pPr marL="800100" lvl="1" indent="-342900">
              <a:lnSpc>
                <a:spcPct val="90000"/>
              </a:lnSpc>
              <a:spcAft>
                <a:spcPts val="600"/>
              </a:spcAft>
              <a:buAutoNum type="arabicPeriod"/>
            </a:pPr>
            <a:r>
              <a:rPr lang="en-US" sz="2200"/>
              <a:t>Cyber Foundations I or II</a:t>
            </a:r>
          </a:p>
          <a:p>
            <a:pPr marL="800100" lvl="1" indent="-342900">
              <a:lnSpc>
                <a:spcPct val="90000"/>
              </a:lnSpc>
              <a:spcAft>
                <a:spcPts val="600"/>
              </a:spcAft>
              <a:buAutoNum type="arabicPeriod"/>
            </a:pPr>
            <a:r>
              <a:rPr lang="en-US" sz="2200"/>
              <a:t>Visual Arts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AutoNum type="arabicPeriod"/>
            </a:pPr>
            <a:r>
              <a:rPr lang="en-US" sz="2200"/>
              <a:t>Explanation of sections on form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AutoNum type="arabicPeriod"/>
            </a:pPr>
            <a:r>
              <a:rPr lang="en-US" sz="2200"/>
              <a:t>Questions, Comments, Concerns, Suggestions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20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6C49561-601F-42D5-A3B1-6D55E98D2242}"/>
              </a:ext>
            </a:extLst>
          </p:cNvPr>
          <p:cNvSpPr txBox="1"/>
          <p:nvPr/>
        </p:nvSpPr>
        <p:spPr>
          <a:xfrm>
            <a:off x="6096000" y="5326063"/>
            <a:ext cx="2189871" cy="1074737"/>
          </a:xfrm>
          <a:prstGeom prst="rect">
            <a:avLst/>
          </a:prstGeom>
          <a:noFill/>
        </p:spPr>
        <p:txBody>
          <a:bodyPr wrap="square" rtlCol="0" anchor="t">
            <a:norm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500"/>
              <a:t>QR Code Please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500"/>
              <a:t>scan with camera phone to </a:t>
            </a:r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en-US" sz="1500"/>
              <a:t>sign in</a:t>
            </a:r>
          </a:p>
        </p:txBody>
      </p:sp>
      <p:pic>
        <p:nvPicPr>
          <p:cNvPr id="1026" name="Picture 2" descr="QRCode for Academic Meeting for Current 7th Graders at DMS">
            <a:extLst>
              <a:ext uri="{FF2B5EF4-FFF2-40B4-BE49-F238E27FC236}">
                <a16:creationId xmlns:a16="http://schemas.microsoft.com/office/drawing/2014/main" id="{7041067F-1418-4ABC-8DC0-2A76EF0877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5864" y="5257801"/>
            <a:ext cx="1450145" cy="1315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7117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57363FD-7E77-4145-9483-331A807A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6802" cy="6858000"/>
          </a:xfrm>
          <a:prstGeom prst="rect">
            <a:avLst/>
          </a:prstGeom>
          <a:gradFill flip="none" rotWithShape="1">
            <a:gsLst>
              <a:gs pos="28000">
                <a:schemeClr val="bg2">
                  <a:alpha val="84000"/>
                </a:schemeClr>
              </a:gs>
              <a:gs pos="74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F0FF695-59E8-4216-90F1-B7457F6C7EA1}"/>
              </a:ext>
            </a:extLst>
          </p:cNvPr>
          <p:cNvSpPr txBox="1"/>
          <p:nvPr/>
        </p:nvSpPr>
        <p:spPr>
          <a:xfrm>
            <a:off x="1093304" y="1305339"/>
            <a:ext cx="4181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6" name="TextBox 3">
            <a:extLst>
              <a:ext uri="{FF2B5EF4-FFF2-40B4-BE49-F238E27FC236}">
                <a16:creationId xmlns:a16="http://schemas.microsoft.com/office/drawing/2014/main" id="{A0A2828E-9ED3-4CDD-AAC3-735E5D66CC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5667184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0516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402AE9DB-3967-46AD-9FA3-7C9D79F48D13}"/>
              </a:ext>
            </a:extLst>
          </p:cNvPr>
          <p:cNvSpPr txBox="1"/>
          <p:nvPr/>
        </p:nvSpPr>
        <p:spPr>
          <a:xfrm>
            <a:off x="6503158" y="649480"/>
            <a:ext cx="4862447" cy="5546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300" b="1" u="sng">
                <a:effectLst/>
              </a:rPr>
              <a:t>Please select ONE of the following three electives:</a:t>
            </a:r>
            <a:endParaRPr lang="en-US" sz="1300">
              <a:effectLst/>
            </a:endParaRPr>
          </a:p>
          <a:p>
            <a:pPr marL="0" marR="0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300">
                <a:effectLst/>
              </a:rPr>
              <a:t> </a:t>
            </a:r>
          </a:p>
          <a:p>
            <a:pPr marL="0" marR="0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300" u="none" strike="noStrike">
                <a:effectLst/>
              </a:rPr>
              <a:t> </a:t>
            </a:r>
            <a:endParaRPr lang="en-US" sz="1300">
              <a:effectLst/>
            </a:endParaRPr>
          </a:p>
          <a:p>
            <a:pPr marL="0" marR="0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300">
                <a:effectLst/>
              </a:rPr>
              <a:t>____________Cyber Foundations I (1 High School Credit)</a:t>
            </a:r>
          </a:p>
          <a:p>
            <a:pPr lvl="1" indent="-22860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300">
              <a:effectLst/>
            </a:endParaRPr>
          </a:p>
          <a:p>
            <a:pPr lvl="6" indent="-22860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300" b="1"/>
              <a:t>OR</a:t>
            </a:r>
            <a:endParaRPr lang="en-US" sz="1300" b="1">
              <a:effectLst/>
            </a:endParaRPr>
          </a:p>
          <a:p>
            <a:pPr marL="0" marR="0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300">
              <a:effectLst/>
            </a:endParaRPr>
          </a:p>
          <a:p>
            <a:pPr marL="0" marR="0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300">
                <a:effectLst/>
              </a:rPr>
              <a:t>____________ Cyber Foundations II (1 High School Credit)</a:t>
            </a:r>
          </a:p>
          <a:p>
            <a:pPr lvl="2" indent="-228600">
              <a:lnSpc>
                <a:spcPct val="9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300">
                <a:effectLst/>
              </a:rPr>
              <a:t>Perquisite of Cyber Foundations I</a:t>
            </a:r>
          </a:p>
          <a:p>
            <a:pPr marL="0" marR="0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300">
                <a:effectLst/>
              </a:rPr>
              <a:t> </a:t>
            </a:r>
          </a:p>
          <a:p>
            <a:pPr marL="0" marR="0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300">
                <a:effectLst/>
              </a:rPr>
              <a:t> 			</a:t>
            </a:r>
            <a:r>
              <a:rPr lang="en-US" sz="1300" b="1">
                <a:effectLst/>
              </a:rPr>
              <a:t>OR</a:t>
            </a:r>
            <a:r>
              <a:rPr lang="en-US" sz="1300">
                <a:effectLst/>
              </a:rPr>
              <a:t>			or </a:t>
            </a:r>
          </a:p>
          <a:p>
            <a:pPr marL="0" marR="0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300">
              <a:effectLst/>
            </a:endParaRPr>
          </a:p>
          <a:p>
            <a:pPr marL="0" marR="0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300">
                <a:effectLst/>
              </a:rPr>
              <a:t>______________   Visual Arts  (1 High School Credit) </a:t>
            </a:r>
          </a:p>
          <a:p>
            <a:pPr marL="0" marR="0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300"/>
          </a:p>
          <a:p>
            <a:pPr marL="0" marR="0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300" b="1" u="sng"/>
              <a:t>Information:</a:t>
            </a:r>
          </a:p>
          <a:p>
            <a:pPr marL="342900" marR="0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300"/>
              <a:t>ALL classes will earn student 1 credit towards High School Graduation upon completion and  passing of class.</a:t>
            </a:r>
          </a:p>
          <a:p>
            <a:pPr marL="342900" marR="0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300"/>
              <a:t>Visual Arts I  is offered in high school as well</a:t>
            </a:r>
          </a:p>
          <a:p>
            <a:pPr marL="0" marR="0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2022277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4A61C2-EE16-4FD3-9E26-C434C7148739}"/>
              </a:ext>
            </a:extLst>
          </p:cNvPr>
          <p:cNvSpPr txBox="1"/>
          <p:nvPr/>
        </p:nvSpPr>
        <p:spPr>
          <a:xfrm>
            <a:off x="838200" y="2438400"/>
            <a:ext cx="10515600" cy="3738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600" b="1" u="sng">
                <a:effectLst/>
              </a:rPr>
              <a:t>Please select ONE of the following </a:t>
            </a:r>
            <a:r>
              <a:rPr lang="en-US" sz="1600" b="1" u="sng"/>
              <a:t>options if you were a </a:t>
            </a:r>
            <a:r>
              <a:rPr lang="en-US" sz="1600" b="1" u="sng">
                <a:effectLst/>
              </a:rPr>
              <a:t>Gifted/Journey Student in the 7</a:t>
            </a:r>
            <a:r>
              <a:rPr lang="en-US" sz="1600" b="1" u="sng" baseline="30000">
                <a:effectLst/>
              </a:rPr>
              <a:t>th</a:t>
            </a:r>
            <a:r>
              <a:rPr lang="en-US" sz="1600" b="1" u="sng">
                <a:effectLst/>
              </a:rPr>
              <a:t> Grade</a:t>
            </a:r>
            <a:endParaRPr lang="en-US" sz="1600" b="1" u="sng"/>
          </a:p>
          <a:p>
            <a:pPr marR="0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600">
                <a:effectLst/>
              </a:rPr>
              <a:t>Option 1:</a:t>
            </a:r>
          </a:p>
          <a:p>
            <a:pPr marL="0" marR="0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600">
                <a:effectLst/>
              </a:rPr>
              <a:t>______________</a:t>
            </a:r>
            <a:r>
              <a:rPr lang="en-US" sz="1600" b="1">
                <a:effectLst/>
              </a:rPr>
              <a:t>8</a:t>
            </a:r>
            <a:r>
              <a:rPr lang="en-US" sz="1600" b="1" baseline="30000">
                <a:effectLst/>
              </a:rPr>
              <a:t>th</a:t>
            </a:r>
            <a:r>
              <a:rPr lang="en-US" sz="1600" b="1">
                <a:effectLst/>
              </a:rPr>
              <a:t> Grade Journey </a:t>
            </a:r>
            <a:r>
              <a:rPr lang="en-US" sz="1600">
                <a:effectLst/>
              </a:rPr>
              <a:t>(must have been enrolled in Journey </a:t>
            </a:r>
            <a:r>
              <a:rPr lang="en-US" sz="1600"/>
              <a:t>as a</a:t>
            </a:r>
            <a:r>
              <a:rPr lang="en-US" sz="1600">
                <a:effectLst/>
              </a:rPr>
              <a:t> 7th</a:t>
            </a:r>
            <a:r>
              <a:rPr lang="en-US" sz="1600" baseline="30000">
                <a:effectLst/>
              </a:rPr>
              <a:t>th</a:t>
            </a:r>
            <a:r>
              <a:rPr lang="en-US" sz="1600">
                <a:effectLst/>
              </a:rPr>
              <a:t> grader; NO credit given toward high school graduation)</a:t>
            </a:r>
          </a:p>
          <a:p>
            <a:pPr marR="0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600">
                <a:effectLst/>
              </a:rPr>
              <a:t>	</a:t>
            </a:r>
          </a:p>
          <a:p>
            <a:pPr marL="0" marR="0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600" b="1">
                <a:effectLst/>
              </a:rPr>
              <a:t>OR</a:t>
            </a:r>
          </a:p>
          <a:p>
            <a:pPr marR="0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600">
                <a:effectLst/>
              </a:rPr>
              <a:t>Option 2:</a:t>
            </a:r>
          </a:p>
          <a:p>
            <a:pPr marL="0" marR="0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600">
                <a:effectLst/>
              </a:rPr>
              <a:t>______________ </a:t>
            </a:r>
            <a:r>
              <a:rPr lang="en-US" sz="1600" b="1"/>
              <a:t>Mississippi Studies </a:t>
            </a:r>
            <a:r>
              <a:rPr lang="en-US" sz="1600"/>
              <a:t>(1/2 high school credit toward graduation when completed and passed)</a:t>
            </a:r>
          </a:p>
          <a:p>
            <a:pPr marL="0" marR="0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US" sz="1600">
              <a:effectLst/>
            </a:endParaRPr>
          </a:p>
          <a:p>
            <a:pPr marL="0" marR="0" indent="-2286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US" sz="1600"/>
              <a:t>______________ </a:t>
            </a:r>
            <a:r>
              <a:rPr lang="en-US" sz="1600" b="1"/>
              <a:t>World Geography </a:t>
            </a:r>
            <a:r>
              <a:rPr lang="en-US" sz="1600"/>
              <a:t>(1/2 high school credit toward graduation when completed and passed)</a:t>
            </a:r>
            <a:endParaRPr lang="en-US" sz="16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97633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9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1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3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5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079CB2-DFB3-467F-BFC1-54692C80E2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82880"/>
            <a:ext cx="6879102" cy="6674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746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124E0E27BB804EAF82636AF7EA14C8" ma:contentTypeVersion="34" ma:contentTypeDescription="Create a new document." ma:contentTypeScope="" ma:versionID="e58601f2b1681ba40c25aecf6d611612">
  <xsd:schema xmlns:xsd="http://www.w3.org/2001/XMLSchema" xmlns:xs="http://www.w3.org/2001/XMLSchema" xmlns:p="http://schemas.microsoft.com/office/2006/metadata/properties" xmlns:ns3="c3843735-9cd0-44d2-baee-00c31160c1f3" xmlns:ns4="e2ea9667-e9b3-4e4c-b526-6399a81b6f8c" targetNamespace="http://schemas.microsoft.com/office/2006/metadata/properties" ma:root="true" ma:fieldsID="c3ffc7a92fda085c0f76c97ee2649e84" ns3:_="" ns4:_="">
    <xsd:import namespace="c3843735-9cd0-44d2-baee-00c31160c1f3"/>
    <xsd:import namespace="e2ea9667-e9b3-4e4c-b526-6399a81b6f8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3:Teams_Channel_Section_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843735-9cd0-44d2-baee-00c31160c1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21" nillable="true" ma:displayName="Notebook Type" ma:internalName="NotebookType">
      <xsd:simpleType>
        <xsd:restriction base="dms:Text"/>
      </xsd:simpleType>
    </xsd:element>
    <xsd:element name="FolderType" ma:index="22" nillable="true" ma:displayName="Folder Type" ma:internalName="FolderType">
      <xsd:simpleType>
        <xsd:restriction base="dms:Text"/>
      </xsd:simpleType>
    </xsd:element>
    <xsd:element name="CultureName" ma:index="23" nillable="true" ma:displayName="Culture Name" ma:internalName="CultureName">
      <xsd:simpleType>
        <xsd:restriction base="dms:Text"/>
      </xsd:simpleType>
    </xsd:element>
    <xsd:element name="AppVersion" ma:index="24" nillable="true" ma:displayName="App Version" ma:internalName="AppVersion">
      <xsd:simpleType>
        <xsd:restriction base="dms:Text"/>
      </xsd:simpleType>
    </xsd:element>
    <xsd:element name="TeamsChannelId" ma:index="25" nillable="true" ma:displayName="Teams Channel Id" ma:internalName="TeamsChannelId">
      <xsd:simpleType>
        <xsd:restriction base="dms:Text"/>
      </xsd:simpleType>
    </xsd:element>
    <xsd:element name="Owner" ma:index="26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7" nillable="true" ma:displayName="Math Settings" ma:internalName="Math_Settings">
      <xsd:simpleType>
        <xsd:restriction base="dms:Text"/>
      </xsd:simpleType>
    </xsd:element>
    <xsd:element name="DefaultSectionNames" ma:index="28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9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3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3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3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4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5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6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7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8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9" nillable="true" ma:displayName="Is Collaboration Space Locked" ma:internalName="Is_Collaboration_Space_Locked">
      <xsd:simpleType>
        <xsd:restriction base="dms:Boolean"/>
      </xsd:simpleType>
    </xsd:element>
    <xsd:element name="IsNotebookLocked" ma:index="40" nillable="true" ma:displayName="Is Notebook Locked" ma:internalName="IsNotebookLocked">
      <xsd:simpleType>
        <xsd:restriction base="dms:Boolean"/>
      </xsd:simpleType>
    </xsd:element>
    <xsd:element name="Teams_Channel_Section_Location" ma:index="41" nillable="true" ma:displayName="Teams Channel Section Location" ma:internalName="Teams_Channel_Section_Loca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ea9667-e9b3-4e4c-b526-6399a81b6f8c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msChannelId xmlns="c3843735-9cd0-44d2-baee-00c31160c1f3" xsi:nil="true"/>
    <IsNotebookLocked xmlns="c3843735-9cd0-44d2-baee-00c31160c1f3" xsi:nil="true"/>
    <FolderType xmlns="c3843735-9cd0-44d2-baee-00c31160c1f3" xsi:nil="true"/>
    <Owner xmlns="c3843735-9cd0-44d2-baee-00c31160c1f3">
      <UserInfo>
        <DisplayName/>
        <AccountId xsi:nil="true"/>
        <AccountType/>
      </UserInfo>
    </Owner>
    <Teachers xmlns="c3843735-9cd0-44d2-baee-00c31160c1f3">
      <UserInfo>
        <DisplayName/>
        <AccountId xsi:nil="true"/>
        <AccountType/>
      </UserInfo>
    </Teachers>
    <Student_Groups xmlns="c3843735-9cd0-44d2-baee-00c31160c1f3">
      <UserInfo>
        <DisplayName/>
        <AccountId xsi:nil="true"/>
        <AccountType/>
      </UserInfo>
    </Student_Groups>
    <Invited_Teachers xmlns="c3843735-9cd0-44d2-baee-00c31160c1f3" xsi:nil="true"/>
    <NotebookType xmlns="c3843735-9cd0-44d2-baee-00c31160c1f3" xsi:nil="true"/>
    <CultureName xmlns="c3843735-9cd0-44d2-baee-00c31160c1f3" xsi:nil="true"/>
    <Self_Registration_Enabled xmlns="c3843735-9cd0-44d2-baee-00c31160c1f3" xsi:nil="true"/>
    <Has_Teacher_Only_SectionGroup xmlns="c3843735-9cd0-44d2-baee-00c31160c1f3" xsi:nil="true"/>
    <DefaultSectionNames xmlns="c3843735-9cd0-44d2-baee-00c31160c1f3" xsi:nil="true"/>
    <Is_Collaboration_Space_Locked xmlns="c3843735-9cd0-44d2-baee-00c31160c1f3" xsi:nil="true"/>
    <LMS_Mappings xmlns="c3843735-9cd0-44d2-baee-00c31160c1f3" xsi:nil="true"/>
    <Teams_Channel_Section_Location xmlns="c3843735-9cd0-44d2-baee-00c31160c1f3" xsi:nil="true"/>
    <AppVersion xmlns="c3843735-9cd0-44d2-baee-00c31160c1f3" xsi:nil="true"/>
    <Invited_Students xmlns="c3843735-9cd0-44d2-baee-00c31160c1f3" xsi:nil="true"/>
    <Students xmlns="c3843735-9cd0-44d2-baee-00c31160c1f3">
      <UserInfo>
        <DisplayName/>
        <AccountId xsi:nil="true"/>
        <AccountType/>
      </UserInfo>
    </Students>
    <Distribution_Groups xmlns="c3843735-9cd0-44d2-baee-00c31160c1f3" xsi:nil="true"/>
    <Math_Settings xmlns="c3843735-9cd0-44d2-baee-00c31160c1f3" xsi:nil="true"/>
    <Templates xmlns="c3843735-9cd0-44d2-baee-00c31160c1f3" xsi:nil="true"/>
  </documentManagement>
</p:properties>
</file>

<file path=customXml/itemProps1.xml><?xml version="1.0" encoding="utf-8"?>
<ds:datastoreItem xmlns:ds="http://schemas.openxmlformats.org/officeDocument/2006/customXml" ds:itemID="{A6A39E46-CA48-4256-ABF0-EB829922CB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843735-9cd0-44d2-baee-00c31160c1f3"/>
    <ds:schemaRef ds:uri="e2ea9667-e9b3-4e4c-b526-6399a81b6f8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774F68-B258-4C43-B049-4A7F19B73E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1F5707-63C7-42A9-9173-B1EDBC05C0DE}">
  <ds:schemaRefs>
    <ds:schemaRef ds:uri="http://schemas.microsoft.com/office/2006/metadata/properties"/>
    <ds:schemaRef ds:uri="http://schemas.microsoft.com/office/infopath/2007/PartnerControls"/>
    <ds:schemaRef ds:uri="c3843735-9cd0-44d2-baee-00c31160c1f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304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Jamison, Kandy</dc:creator>
  <cp:lastModifiedBy>Jamison, Kandy</cp:lastModifiedBy>
  <cp:revision>1</cp:revision>
  <dcterms:created xsi:type="dcterms:W3CDTF">2022-02-10T21:56:28Z</dcterms:created>
  <dcterms:modified xsi:type="dcterms:W3CDTF">2022-02-10T22:01:44Z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0x01010018124E0E27BB804EAF82636AF7EA14C8</vt:lpwstr>
  </property>
</Properties>
</file>